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3" r:id="rId3"/>
    <p:sldId id="264" r:id="rId4"/>
    <p:sldId id="265" r:id="rId5"/>
    <p:sldId id="266" r:id="rId6"/>
    <p:sldId id="270" r:id="rId7"/>
    <p:sldId id="273" r:id="rId8"/>
    <p:sldId id="269" r:id="rId9"/>
    <p:sldId id="267" r:id="rId10"/>
    <p:sldId id="271" r:id="rId11"/>
    <p:sldId id="272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3C3D"/>
    <a:srgbClr val="3B3C3C"/>
    <a:srgbClr val="3C75C2"/>
    <a:srgbClr val="3F7CBB"/>
    <a:srgbClr val="47C9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34"/>
  </p:normalViewPr>
  <p:slideViewPr>
    <p:cSldViewPr snapToGrid="0" snapToObjects="1">
      <p:cViewPr>
        <p:scale>
          <a:sx n="114" d="100"/>
          <a:sy n="114" d="100"/>
        </p:scale>
        <p:origin x="264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4A6B9-A262-E945-81B0-D13E7A4727FF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0F0390-B54D-2646-A331-3BE0F16FBA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614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F0390-B54D-2646-A331-3BE0F16FBAF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02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0F0390-B54D-2646-A331-3BE0F16FBAF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177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81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4169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1083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023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4658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725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25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75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4717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20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96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6F9FE-225F-0E46-9DFD-B944EA969D94}" type="datetimeFigureOut">
              <a:rPr lang="en-US" smtClean="0"/>
              <a:t>4/27/16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4E4E94-CBB5-1A40-B7DF-3262D4B93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906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Relationship Id="rId3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34" y="961295"/>
            <a:ext cx="2413976" cy="2413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1536" y="3645877"/>
            <a:ext cx="515237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Project Hear</a:t>
            </a:r>
            <a:endParaRPr lang="en-US" sz="80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71408" y="4969316"/>
            <a:ext cx="18726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What Is It?</a:t>
            </a:r>
            <a:endParaRPr lang="en-US" sz="32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219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Issues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29" y="1578"/>
            <a:ext cx="5485341" cy="68548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20615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Correct Threshold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Ambience</a:t>
            </a: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Programming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Math </a:t>
            </a:r>
          </a:p>
        </p:txBody>
      </p:sp>
    </p:spTree>
    <p:extLst>
      <p:ext uri="{BB962C8B-B14F-4D97-AF65-F5344CB8AC3E}">
        <p14:creationId xmlns:p14="http://schemas.microsoft.com/office/powerpoint/2010/main" val="155772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Future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29" y="1578"/>
            <a:ext cx="5485341" cy="68548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20615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Control Speaker</a:t>
            </a: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Tutorial</a:t>
            </a: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Live Use</a:t>
            </a: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Mobile Application </a:t>
            </a: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4" r="18313"/>
          <a:stretch/>
        </p:blipFill>
        <p:spPr>
          <a:xfrm>
            <a:off x="6706128" y="-1577"/>
            <a:ext cx="5485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61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734" y="961295"/>
            <a:ext cx="2413976" cy="24139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69485" y="3645877"/>
            <a:ext cx="307648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Thanks</a:t>
            </a:r>
            <a:endParaRPr lang="en-US" sz="80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28931" y="4969316"/>
            <a:ext cx="19575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smtClean="0">
                <a:solidFill>
                  <a:schemeClr val="bg1"/>
                </a:solidFill>
                <a:latin typeface="Roboto Condensed" charset="0"/>
                <a:ea typeface="Roboto Condensed" charset="0"/>
                <a:cs typeface="Roboto Condensed" charset="0"/>
              </a:rPr>
              <a:t>Questions?</a:t>
            </a:r>
            <a:endParaRPr lang="en-US" sz="3200" dirty="0">
              <a:solidFill>
                <a:schemeClr val="bg1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317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Aim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20615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Hearing Protection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Sound Level </a:t>
            </a:r>
            <a:r>
              <a:rPr lang="en-US" sz="3600" dirty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M</a:t>
            </a: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onitoring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Simple, Portable Solution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Interesting </a:t>
            </a: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10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Why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661"/>
            <a:ext cx="5486400" cy="68573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20615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My Interest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Own Experience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Market Opportunity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Similar Projects Online</a:t>
            </a: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2352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How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190"/>
          <a:stretch/>
        </p:blipFill>
        <p:spPr>
          <a:xfrm>
            <a:off x="6706659" y="5107259"/>
            <a:ext cx="5485341" cy="175074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20615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Intel Galileo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Green &amp; Red LED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Breadboard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Groove Loudness Sensor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09" r="9260" b="43628"/>
          <a:stretch/>
        </p:blipFill>
        <p:spPr>
          <a:xfrm rot="16200000">
            <a:off x="6969899" y="-259811"/>
            <a:ext cx="4958862" cy="54853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261"/>
          <a:stretch/>
        </p:blipFill>
        <p:spPr>
          <a:xfrm>
            <a:off x="6706658" y="267062"/>
            <a:ext cx="5485341" cy="495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547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Tech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129" y="1324"/>
            <a:ext cx="5485341" cy="68553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20615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Wyliodrin IOT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Python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Github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Seeed Wiki</a:t>
            </a:r>
          </a:p>
        </p:txBody>
      </p:sp>
    </p:spTree>
    <p:extLst>
      <p:ext uri="{BB962C8B-B14F-4D97-AF65-F5344CB8AC3E}">
        <p14:creationId xmlns:p14="http://schemas.microsoft.com/office/powerpoint/2010/main" val="2129946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Git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58" y="1324"/>
            <a:ext cx="5484282" cy="68553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20615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Version Control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Reverting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Tutorial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Resource</a:t>
            </a:r>
          </a:p>
        </p:txBody>
      </p:sp>
    </p:spTree>
    <p:extLst>
      <p:ext uri="{BB962C8B-B14F-4D97-AF65-F5344CB8AC3E}">
        <p14:creationId xmlns:p14="http://schemas.microsoft.com/office/powerpoint/2010/main" val="82263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Pages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58" y="1324"/>
            <a:ext cx="5484282" cy="685535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820615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Version Control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Reverting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Tutorial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Resource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" t="39" r="28545" b="-39"/>
          <a:stretch/>
        </p:blipFill>
        <p:spPr>
          <a:xfrm>
            <a:off x="6706659" y="1324"/>
            <a:ext cx="5485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600" y="0"/>
            <a:ext cx="54864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23" y="381000"/>
            <a:ext cx="3429000" cy="6096000"/>
          </a:xfrm>
          <a:prstGeom prst="rect">
            <a:avLst/>
          </a:prstGeom>
          <a:effectLst>
            <a:outerShdw blurRad="50800" dist="762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Show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97168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Very Responsive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200Hz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Sharp Sounds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495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3C3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527537"/>
            <a:ext cx="1711569" cy="724690"/>
          </a:xfrm>
          <a:prstGeom prst="rect">
            <a:avLst/>
          </a:prstGeom>
          <a:solidFill>
            <a:srgbClr val="3F7C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solidFill>
                  <a:srgbClr val="3B3C3D"/>
                </a:solidFill>
                <a:latin typeface="Roboto Condensed" charset="0"/>
                <a:ea typeface="Roboto Condensed" charset="0"/>
                <a:cs typeface="Roboto Condensed" charset="0"/>
              </a:rPr>
              <a:t>Used</a:t>
            </a:r>
            <a:endParaRPr lang="en-US" sz="4400" dirty="0">
              <a:solidFill>
                <a:srgbClr val="3B3C3D"/>
              </a:solidFill>
              <a:latin typeface="Roboto Condensed" charset="0"/>
              <a:ea typeface="Roboto Condensed" charset="0"/>
              <a:cs typeface="Roboto Condensed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659" y="3155"/>
            <a:ext cx="5485341" cy="685484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/>
          <p:cNvSpPr txBox="1"/>
          <p:nvPr/>
        </p:nvSpPr>
        <p:spPr>
          <a:xfrm>
            <a:off x="820615" y="1997839"/>
            <a:ext cx="514643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Computer Systems 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Web Development</a:t>
            </a: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endParaRPr lang="en-US" sz="3600" dirty="0" smtClean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Programming</a:t>
            </a:r>
          </a:p>
          <a:p>
            <a:pPr marL="285750" indent="-285750">
              <a:buFont typeface="Arial" charset="0"/>
              <a:buChar char="•"/>
            </a:pPr>
            <a:endParaRPr lang="en-US" sz="3600" dirty="0">
              <a:solidFill>
                <a:srgbClr val="3F7CBB"/>
              </a:solidFill>
              <a:latin typeface="Roboto Condensed" charset="0"/>
              <a:ea typeface="Roboto Condensed" charset="0"/>
              <a:cs typeface="Roboto Condensed" charset="0"/>
            </a:endParaRPr>
          </a:p>
          <a:p>
            <a:pPr marL="285750" indent="-285750">
              <a:buFont typeface="Arial" charset="0"/>
              <a:buChar char="•"/>
            </a:pPr>
            <a:r>
              <a:rPr lang="en-US" sz="3600" dirty="0" smtClean="0">
                <a:solidFill>
                  <a:srgbClr val="3F7CBB"/>
                </a:solidFill>
                <a:latin typeface="Roboto Condensed" charset="0"/>
                <a:ea typeface="Roboto Condensed" charset="0"/>
                <a:cs typeface="Roboto Condensed" charset="0"/>
              </a:rPr>
              <a:t>Math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33" r="31208"/>
          <a:stretch/>
        </p:blipFill>
        <p:spPr>
          <a:xfrm>
            <a:off x="6706659" y="3155"/>
            <a:ext cx="5485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005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1846</TotalTime>
  <Words>90</Words>
  <Application>Microsoft Macintosh PowerPoint</Application>
  <PresentationFormat>Widescreen</PresentationFormat>
  <Paragraphs>86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Calibri Light</vt:lpstr>
      <vt:lpstr>Roboto Condensed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20071820</dc:creator>
  <cp:lastModifiedBy>Microsoft Office User</cp:lastModifiedBy>
  <cp:revision>23</cp:revision>
  <dcterms:created xsi:type="dcterms:W3CDTF">2016-03-17T13:29:39Z</dcterms:created>
  <dcterms:modified xsi:type="dcterms:W3CDTF">2016-04-28T09:10:13Z</dcterms:modified>
</cp:coreProperties>
</file>